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66" r:id="rId4"/>
    <p:sldId id="258" r:id="rId5"/>
    <p:sldId id="267" r:id="rId6"/>
    <p:sldId id="271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EFDB4-A3FF-4604-9D8C-0AC6E9A9B9E4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ED505-72FB-49A3-8E3A-853C5B97D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8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11D5-9B64-498A-A90C-513662412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8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DF9F-98FA-47EC-B379-2E2D6D942B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1A04-32F2-4F18-B944-FDA14A18BE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61FC2-5D10-47C4-BEC1-44A653FFFA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8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0E52F-E1D0-4108-8139-6C92D71DF3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3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79EE-B9F2-4CAE-B980-324DE1561C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5CE3C-2540-448A-8B98-02CFB6426E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3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7FE9-7DCC-437F-A822-8D98B4DC68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1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908D3-4C76-4169-A3FB-2521352B53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9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3BBF-E3C1-4DED-B73C-6F69A27EB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81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8BA0-CE9D-479D-8DAE-EAD6A91850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3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410B-27D2-49D8-94C4-969E7A3D5A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5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9EB6E-21A4-4B6D-8B34-AACDA5E4ABC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9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78774" y="1083382"/>
            <a:ext cx="83976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ru-RU" altLang="ru-RU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</a:p>
        </p:txBody>
      </p:sp>
      <p:pic>
        <p:nvPicPr>
          <p:cNvPr id="5" name="Picture 2" descr="https://www.votpusk.ru/story/edit/foto/large/483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69" y="112858"/>
            <a:ext cx="935377" cy="10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528" y="3501008"/>
            <a:ext cx="835292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ru-RU" altLang="ru-RU" sz="5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МАГНИТОГОРСК</a:t>
            </a:r>
          </a:p>
          <a:p>
            <a:pPr algn="ctr" eaLnBrk="1" fontAlgn="base" hangingPunct="1"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Администрация города</a:t>
            </a:r>
            <a:endParaRPr lang="ru-RU" alt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base" hangingPunct="1"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base" hangingPunct="1">
              <a:spcAft>
                <a:spcPct val="0"/>
              </a:spcAft>
            </a:pPr>
            <a:endParaRPr lang="ru-RU" alt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base" hangingPunct="1"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base" hangingPunct="1"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</a:t>
            </a:r>
          </a:p>
        </p:txBody>
      </p:sp>
    </p:spTree>
    <p:extLst>
      <p:ext uri="{BB962C8B-B14F-4D97-AF65-F5344CB8AC3E}">
        <p14:creationId xmlns:p14="http://schemas.microsoft.com/office/powerpoint/2010/main" val="2606553303"/>
      </p:ext>
    </p:extLst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807786" y="188640"/>
            <a:ext cx="817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</a:p>
        </p:txBody>
      </p:sp>
      <p:pic>
        <p:nvPicPr>
          <p:cNvPr id="5" name="Picture 2" descr="https://www.votpusk.ru/story/edit/foto/large/48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5" y="188640"/>
            <a:ext cx="648072" cy="6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43711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наиболее активно развивающихся за последние годы направлений проекта Министерства финансов России «Бюджет для граждан». </a:t>
            </a:r>
          </a:p>
        </p:txBody>
      </p:sp>
      <p:pic>
        <p:nvPicPr>
          <p:cNvPr id="22532" name="Picture 4" descr="http://kkoop.ru/wp-content/uploads/2019/10/5.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68"/>
            <a:ext cx="5161078" cy="34407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19555"/>
      </p:ext>
    </p:extLst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827584" y="354749"/>
            <a:ext cx="817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</a:p>
        </p:txBody>
      </p:sp>
      <p:pic>
        <p:nvPicPr>
          <p:cNvPr id="5" name="Picture 2" descr="https://www.votpusk.ru/story/edit/foto/large/48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2" y="188640"/>
            <a:ext cx="648072" cy="6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454" y="155679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2018 года началась реализация Программы развития инициативного бюджетирования в Российской Федерации, утвержденной Правительственной комиссией по координации деятельности открытого правительства. 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бюджетирование вошло в ключевой документ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стратегического планирования – Основные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деятельности Правительства Российской Федерации на период до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года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качестве мероприятия по «внедрению и обучению механизмам участия граждан Российской Федерации в решении вопросов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социально-экономического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территорий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распространенной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мире концепции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инициативного 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бюджетирования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развития инициативного бюджетирования в среднесрочной перспективе включены в Концепцию повышения эффективности бюджетных расходов в 2019–2024 годах,  утвержденную распоряжением Правительства Российской  Федерации от 31 января 2019 года  №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117-р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834171"/>
      </p:ext>
    </p:extLst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852511" y="260648"/>
            <a:ext cx="817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</a:p>
        </p:txBody>
      </p:sp>
      <p:pic>
        <p:nvPicPr>
          <p:cNvPr id="5" name="Picture 2" descr="https://www.votpusk.ru/story/edit/foto/large/48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210301"/>
            <a:ext cx="648072" cy="6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www.verstov.info/uploads/posts/2019-10/1571219687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08005"/>
            <a:ext cx="4104456" cy="27581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0876" y="3274677"/>
            <a:ext cx="806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Администрация города в рамках инициативного бюджетирования реализует в Магнитогорске: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09120"/>
            <a:ext cx="2699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1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Приоритетный проект «Формирование комфортной городской среды»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509120"/>
            <a:ext cx="2880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2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наказов избирателей депутатам Магнитогорского городского Собрания депутатов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4480255"/>
            <a:ext cx="2759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3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парисипаторному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бюджетированию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планирую бюджет»</a:t>
            </a:r>
          </a:p>
        </p:txBody>
      </p:sp>
    </p:spTree>
    <p:extLst>
      <p:ext uri="{BB962C8B-B14F-4D97-AF65-F5344CB8AC3E}">
        <p14:creationId xmlns:p14="http://schemas.microsoft.com/office/powerpoint/2010/main" val="2578238195"/>
      </p:ext>
    </p:extLst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852511" y="260648"/>
            <a:ext cx="817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</a:p>
        </p:txBody>
      </p:sp>
      <p:pic>
        <p:nvPicPr>
          <p:cNvPr id="5" name="Picture 2" descr="https://www.votpusk.ru/story/edit/foto/large/48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210301"/>
            <a:ext cx="648072" cy="6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1687" y="1355432"/>
            <a:ext cx="2699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1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Приоритетный проект «Формирование комфортной городской среды»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3167" y="3251242"/>
            <a:ext cx="28803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2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наказов избирателей депутатам Магнитогорского городского Собрания депутатов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286" y="5271540"/>
            <a:ext cx="27363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3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 </a:t>
            </a:r>
            <a:r>
              <a:rPr lang="ru-RU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парисипаторному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бюджетированию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планирую бюджет»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04212" y="11852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по организации общественного участия, а также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вовлечение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бизнеса и граждан в реализацию проектов благоустройства городской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разработана Минстроем России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1639" y="2550219"/>
            <a:ext cx="47213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https://www.minstroyrf.ru/upload/iblock/225/tselevaya-model.pdf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16285" y="1877746"/>
            <a:ext cx="1202984" cy="21725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245526" y="3773556"/>
            <a:ext cx="1202984" cy="21725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249336" y="5690283"/>
            <a:ext cx="1202984" cy="21725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89905" y="3260293"/>
            <a:ext cx="43863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об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работы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наказами избирателей депутатам Магнитогорского городского Собрания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депутатов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утверждено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Решением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МГСД от 28.04.2015 № 70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5461" y="4614510"/>
            <a:ext cx="24026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.magnitka.org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38654" y="5244914"/>
            <a:ext cx="43863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о проекте по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партисипаторному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бюджетированию «Я планирую бюджет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утверждено постановлением администрации города Магнитогорска от 08.04.2016 № 4082-П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61353"/>
      </p:ext>
    </p:extLst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827584" y="354749"/>
            <a:ext cx="817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</a:p>
        </p:txBody>
      </p:sp>
      <p:pic>
        <p:nvPicPr>
          <p:cNvPr id="5" name="Picture 2" descr="https://www.votpusk.ru/story/edit/foto/large/48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" y="6410"/>
            <a:ext cx="648072" cy="6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88056" y="1124744"/>
            <a:ext cx="74168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1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Приоритетный проект «Формирование комфортной городской среды»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0" y="1876527"/>
            <a:ext cx="2375911" cy="13364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0" y="2870881"/>
            <a:ext cx="2310070" cy="12994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707575"/>
            <a:ext cx="2193055" cy="123359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680133"/>
            <a:ext cx="2294498" cy="12906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68" y="5580239"/>
            <a:ext cx="2180768" cy="122668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16894" y="1972815"/>
            <a:ext cx="486008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общественных территорий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территорий  предложено жителями города;</a:t>
            </a:r>
          </a:p>
          <a:p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эскизных проектов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территорий разработано для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обсуждения;</a:t>
            </a:r>
          </a:p>
          <a:p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рейтинговом голосовании  приняли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11 112 жителей города;</a:t>
            </a:r>
          </a:p>
          <a:p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реализации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жителями города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выбран проект «Бульвар вдоль пр. К. Маркса»;</a:t>
            </a:r>
          </a:p>
          <a:p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выделенных бюджетных средств 40 055,00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14502176"/>
      </p:ext>
    </p:extLst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827584" y="354749"/>
            <a:ext cx="817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</a:p>
        </p:txBody>
      </p:sp>
      <p:pic>
        <p:nvPicPr>
          <p:cNvPr id="5" name="Picture 2" descr="https://www.votpusk.ru/story/edit/foto/large/48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" y="6410"/>
            <a:ext cx="648072" cy="6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0906" y="1196752"/>
            <a:ext cx="77795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2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наказов избирателей депутатам Магнитогорского городского Собрания депутатов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732324" cy="322443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5337027"/>
            <a:ext cx="24026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.magnitka.org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043474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135 мероприятий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45926" y="6033759"/>
            <a:ext cx="375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16 000,00 тыс.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2366" y="5614026"/>
            <a:ext cx="3056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 </a:t>
            </a:r>
          </a:p>
        </p:txBody>
      </p:sp>
    </p:spTree>
    <p:extLst>
      <p:ext uri="{BB962C8B-B14F-4D97-AF65-F5344CB8AC3E}">
        <p14:creationId xmlns:p14="http://schemas.microsoft.com/office/powerpoint/2010/main" val="2515231081"/>
      </p:ext>
    </p:extLst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846103" y="260648"/>
            <a:ext cx="817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Инициативное бюджетирование</a:t>
            </a:r>
          </a:p>
        </p:txBody>
      </p:sp>
      <p:pic>
        <p:nvPicPr>
          <p:cNvPr id="5" name="Picture 2" descr="https://www.votpusk.ru/story/edit/foto/large/48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9" y="210301"/>
            <a:ext cx="648072" cy="6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2330" y="1145307"/>
            <a:ext cx="81395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3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парисипаторному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бюджетированию  «Я планирую бюджет»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" y="2708920"/>
            <a:ext cx="5120569" cy="28803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9" y="2179310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</a:t>
            </a:r>
          </a:p>
          <a:p>
            <a:pPr algn="ctr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жителей города поступило 38 инициатив;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проекте приняли участие 52 жителя города;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Инициативной комиссией проекта выбрана инициатива «Доступная баскетбольная площадка» (МОУ СОШ № 43, ул. Ярославского, д. 2);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выделенных средств 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бюджета города 1 800,00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30256978"/>
      </p:ext>
    </p:extLst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436</Words>
  <Application>Microsoft Office PowerPoint</Application>
  <PresentationFormat>Экран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Князева Ольга Александровна</dc:creator>
  <cp:lastModifiedBy>Князева Ольга Александровна</cp:lastModifiedBy>
  <cp:revision>37</cp:revision>
  <dcterms:created xsi:type="dcterms:W3CDTF">2018-11-29T10:03:28Z</dcterms:created>
  <dcterms:modified xsi:type="dcterms:W3CDTF">2020-02-19T04:42:57Z</dcterms:modified>
</cp:coreProperties>
</file>